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57" r:id="rId4"/>
    <p:sldId id="260" r:id="rId5"/>
    <p:sldId id="258" r:id="rId6"/>
    <p:sldId id="259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9642F30B-3D49-8848-8425-AD4DE00D38DB}">
          <p14:sldIdLst>
            <p14:sldId id="256"/>
            <p14:sldId id="263"/>
            <p14:sldId id="257"/>
            <p14:sldId id="260"/>
            <p14:sldId id="258"/>
            <p14:sldId id="259"/>
            <p14:sldId id="26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2E"/>
    <a:srgbClr val="FCFF66"/>
    <a:srgbClr val="0C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94641" autoAdjust="0"/>
  </p:normalViewPr>
  <p:slideViewPr>
    <p:cSldViewPr snapToGrid="0" snapToObjects="1">
      <p:cViewPr varScale="1">
        <p:scale>
          <a:sx n="102" d="100"/>
          <a:sy n="102" d="100"/>
        </p:scale>
        <p:origin x="-108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fr-FR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20/06/18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Click to edit Master text styles</a:t>
            </a:r>
          </a:p>
          <a:p>
            <a:pPr lvl="1" eaLnBrk="1" latinLnBrk="0" hangingPunct="1"/>
            <a:r>
              <a:rPr lang="fr-FR" smtClean="0"/>
              <a:t>Second level</a:t>
            </a:r>
          </a:p>
          <a:p>
            <a:pPr lvl="2" eaLnBrk="1" latinLnBrk="0" hangingPunct="1"/>
            <a:r>
              <a:rPr lang="fr-FR" smtClean="0"/>
              <a:t>Third level</a:t>
            </a:r>
          </a:p>
          <a:p>
            <a:pPr lvl="3" eaLnBrk="1" latinLnBrk="0" hangingPunct="1"/>
            <a:r>
              <a:rPr lang="fr-FR" smtClean="0"/>
              <a:t>Fourth level</a:t>
            </a:r>
          </a:p>
          <a:p>
            <a:pPr lvl="4" eaLnBrk="1" latinLnBrk="0" hangingPunct="1"/>
            <a:r>
              <a:rPr lang="fr-FR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20/06/18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Click to edit Master text styles</a:t>
            </a:r>
          </a:p>
          <a:p>
            <a:pPr lvl="1" eaLnBrk="1" latinLnBrk="0" hangingPunct="1"/>
            <a:r>
              <a:rPr lang="fr-FR" smtClean="0"/>
              <a:t>Second level</a:t>
            </a:r>
          </a:p>
          <a:p>
            <a:pPr lvl="2" eaLnBrk="1" latinLnBrk="0" hangingPunct="1"/>
            <a:r>
              <a:rPr lang="fr-FR" smtClean="0"/>
              <a:t>Third level</a:t>
            </a:r>
          </a:p>
          <a:p>
            <a:pPr lvl="3" eaLnBrk="1" latinLnBrk="0" hangingPunct="1"/>
            <a:r>
              <a:rPr lang="fr-FR" smtClean="0"/>
              <a:t>Fourth level</a:t>
            </a:r>
          </a:p>
          <a:p>
            <a:pPr lvl="4" eaLnBrk="1" latinLnBrk="0" hangingPunct="1"/>
            <a:r>
              <a:rPr lang="fr-FR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20/06/18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FR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Click to edit Master text styles</a:t>
            </a:r>
          </a:p>
          <a:p>
            <a:pPr lvl="1" eaLnBrk="1" latinLnBrk="0" hangingPunct="1"/>
            <a:r>
              <a:rPr lang="fr-FR" smtClean="0"/>
              <a:t>Second level</a:t>
            </a:r>
          </a:p>
          <a:p>
            <a:pPr lvl="2" eaLnBrk="1" latinLnBrk="0" hangingPunct="1"/>
            <a:r>
              <a:rPr lang="fr-FR" smtClean="0"/>
              <a:t>Third level</a:t>
            </a:r>
          </a:p>
          <a:p>
            <a:pPr lvl="3" eaLnBrk="1" latinLnBrk="0" hangingPunct="1"/>
            <a:r>
              <a:rPr lang="fr-FR" smtClean="0"/>
              <a:t>Fourth level</a:t>
            </a:r>
          </a:p>
          <a:p>
            <a:pPr lvl="4" eaLnBrk="1" latinLnBrk="0" hangingPunct="1"/>
            <a:r>
              <a:rPr lang="fr-FR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20/06/18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fr-FR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20/06/18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FR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Click to edit Master text styles</a:t>
            </a:r>
          </a:p>
          <a:p>
            <a:pPr lvl="1" eaLnBrk="1" latinLnBrk="0" hangingPunct="1"/>
            <a:r>
              <a:rPr lang="fr-FR" smtClean="0"/>
              <a:t>Second level</a:t>
            </a:r>
          </a:p>
          <a:p>
            <a:pPr lvl="2" eaLnBrk="1" latinLnBrk="0" hangingPunct="1"/>
            <a:r>
              <a:rPr lang="fr-FR" smtClean="0"/>
              <a:t>Third level</a:t>
            </a:r>
          </a:p>
          <a:p>
            <a:pPr lvl="3" eaLnBrk="1" latinLnBrk="0" hangingPunct="1"/>
            <a:r>
              <a:rPr lang="fr-FR" smtClean="0"/>
              <a:t>Fourth level</a:t>
            </a:r>
          </a:p>
          <a:p>
            <a:pPr lvl="4" eaLnBrk="1" latinLnBrk="0" hangingPunct="1"/>
            <a:r>
              <a:rPr lang="fr-FR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Click to edit Master text styles</a:t>
            </a:r>
          </a:p>
          <a:p>
            <a:pPr lvl="1" eaLnBrk="1" latinLnBrk="0" hangingPunct="1"/>
            <a:r>
              <a:rPr lang="fr-FR" smtClean="0"/>
              <a:t>Second level</a:t>
            </a:r>
          </a:p>
          <a:p>
            <a:pPr lvl="2" eaLnBrk="1" latinLnBrk="0" hangingPunct="1"/>
            <a:r>
              <a:rPr lang="fr-FR" smtClean="0"/>
              <a:t>Third level</a:t>
            </a:r>
          </a:p>
          <a:p>
            <a:pPr lvl="3" eaLnBrk="1" latinLnBrk="0" hangingPunct="1"/>
            <a:r>
              <a:rPr lang="fr-FR" smtClean="0"/>
              <a:t>Fourth level</a:t>
            </a:r>
          </a:p>
          <a:p>
            <a:pPr lvl="4" eaLnBrk="1" latinLnBrk="0" hangingPunct="1"/>
            <a:r>
              <a:rPr lang="fr-FR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20/06/18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Click to edit Master text styles</a:t>
            </a:r>
          </a:p>
          <a:p>
            <a:pPr lvl="1" eaLnBrk="1" latinLnBrk="0" hangingPunct="1"/>
            <a:r>
              <a:rPr lang="fr-FR" smtClean="0"/>
              <a:t>Second level</a:t>
            </a:r>
          </a:p>
          <a:p>
            <a:pPr lvl="2" eaLnBrk="1" latinLnBrk="0" hangingPunct="1"/>
            <a:r>
              <a:rPr lang="fr-FR" smtClean="0"/>
              <a:t>Third level</a:t>
            </a:r>
          </a:p>
          <a:p>
            <a:pPr lvl="3" eaLnBrk="1" latinLnBrk="0" hangingPunct="1"/>
            <a:r>
              <a:rPr lang="fr-FR" smtClean="0"/>
              <a:t>Fourth level</a:t>
            </a:r>
          </a:p>
          <a:p>
            <a:pPr lvl="4" eaLnBrk="1" latinLnBrk="0" hangingPunct="1"/>
            <a:r>
              <a:rPr lang="fr-FR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Click to edit Master text styles</a:t>
            </a:r>
          </a:p>
          <a:p>
            <a:pPr lvl="1" eaLnBrk="1" latinLnBrk="0" hangingPunct="1"/>
            <a:r>
              <a:rPr lang="fr-FR" smtClean="0"/>
              <a:t>Second level</a:t>
            </a:r>
          </a:p>
          <a:p>
            <a:pPr lvl="2" eaLnBrk="1" latinLnBrk="0" hangingPunct="1"/>
            <a:r>
              <a:rPr lang="fr-FR" smtClean="0"/>
              <a:t>Third level</a:t>
            </a:r>
          </a:p>
          <a:p>
            <a:pPr lvl="3" eaLnBrk="1" latinLnBrk="0" hangingPunct="1"/>
            <a:r>
              <a:rPr lang="fr-FR" smtClean="0"/>
              <a:t>Fourth level</a:t>
            </a:r>
          </a:p>
          <a:p>
            <a:pPr lvl="4" eaLnBrk="1" latinLnBrk="0" hangingPunct="1"/>
            <a:r>
              <a:rPr lang="fr-FR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20/06/18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FR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20/06/18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20/06/18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fr-FR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Click to edit Master text styles</a:t>
            </a:r>
          </a:p>
          <a:p>
            <a:pPr lvl="1" eaLnBrk="1" latinLnBrk="0" hangingPunct="1"/>
            <a:r>
              <a:rPr lang="fr-FR" smtClean="0"/>
              <a:t>Second level</a:t>
            </a:r>
          </a:p>
          <a:p>
            <a:pPr lvl="2" eaLnBrk="1" latinLnBrk="0" hangingPunct="1"/>
            <a:r>
              <a:rPr lang="fr-FR" smtClean="0"/>
              <a:t>Third level</a:t>
            </a:r>
          </a:p>
          <a:p>
            <a:pPr lvl="3" eaLnBrk="1" latinLnBrk="0" hangingPunct="1"/>
            <a:r>
              <a:rPr lang="fr-FR" smtClean="0"/>
              <a:t>Fourth level</a:t>
            </a:r>
          </a:p>
          <a:p>
            <a:pPr lvl="4" eaLnBrk="1" latinLnBrk="0" hangingPunct="1"/>
            <a:r>
              <a:rPr lang="fr-FR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20/06/18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fr-FR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20/06/18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FR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Click to edit Master text styles</a:t>
            </a:r>
          </a:p>
          <a:p>
            <a:pPr lvl="1" eaLnBrk="1" latinLnBrk="0" hangingPunct="1"/>
            <a:r>
              <a:rPr kumimoji="0" lang="fr-FR" smtClean="0"/>
              <a:t>Second level</a:t>
            </a:r>
          </a:p>
          <a:p>
            <a:pPr lvl="2" eaLnBrk="1" latinLnBrk="0" hangingPunct="1"/>
            <a:r>
              <a:rPr kumimoji="0" lang="fr-FR" smtClean="0"/>
              <a:t>Third level</a:t>
            </a:r>
          </a:p>
          <a:p>
            <a:pPr lvl="3" eaLnBrk="1" latinLnBrk="0" hangingPunct="1"/>
            <a:r>
              <a:rPr kumimoji="0" lang="fr-FR" smtClean="0"/>
              <a:t>Fourth level</a:t>
            </a:r>
          </a:p>
          <a:p>
            <a:pPr lvl="4" eaLnBrk="1" latinLnBrk="0" hangingPunct="1"/>
            <a:r>
              <a:rPr kumimoji="0" lang="fr-FR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20/06/18</a:t>
            </a:fld>
            <a:endParaRPr lang="en-US" sz="100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algn="ctr" eaLnBrk="1" latinLnBrk="0" hangingPunct="1"/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050" y="685411"/>
            <a:ext cx="7858880" cy="230124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CD5EA"/>
                </a:solidFill>
              </a:rPr>
              <a:t>REEDUCATION </a:t>
            </a:r>
            <a:r>
              <a:rPr lang="en-US" dirty="0" err="1" smtClean="0">
                <a:solidFill>
                  <a:srgbClr val="0CD5EA"/>
                </a:solidFill>
              </a:rPr>
              <a:t>PRÉCOcE</a:t>
            </a:r>
            <a:r>
              <a:rPr lang="en-US" dirty="0" smtClean="0">
                <a:solidFill>
                  <a:srgbClr val="0CD5EA"/>
                </a:solidFill>
              </a:rPr>
              <a:t> </a:t>
            </a:r>
            <a:r>
              <a:rPr lang="en-US" dirty="0" smtClean="0">
                <a:solidFill>
                  <a:srgbClr val="0CD5EA"/>
                </a:solidFill>
              </a:rPr>
              <a:t>POST CHIRURGIE DE LA MAIN</a:t>
            </a:r>
            <a:endParaRPr lang="en-US" dirty="0">
              <a:solidFill>
                <a:srgbClr val="0CD5EA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3050" y="2986651"/>
            <a:ext cx="5608480" cy="1752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L’équipe</a:t>
            </a:r>
            <a:r>
              <a:rPr lang="en-US" dirty="0" smtClean="0"/>
              <a:t> de </a:t>
            </a:r>
            <a:r>
              <a:rPr lang="en-US" dirty="0" err="1" smtClean="0"/>
              <a:t>kinésithérapie</a:t>
            </a:r>
            <a:r>
              <a:rPr lang="en-US" dirty="0" smtClean="0"/>
              <a:t> de </a:t>
            </a:r>
            <a:r>
              <a:rPr lang="en-US" dirty="0" err="1" smtClean="0"/>
              <a:t>l’HPOP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BESSET Benjamin </a:t>
            </a:r>
          </a:p>
          <a:p>
            <a:r>
              <a:rPr lang="en-US" dirty="0" smtClean="0"/>
              <a:t>GENEST </a:t>
            </a:r>
            <a:r>
              <a:rPr lang="en-US" dirty="0" err="1" smtClean="0"/>
              <a:t>Aurélien</a:t>
            </a:r>
            <a:endParaRPr lang="en-US" dirty="0" smtClean="0"/>
          </a:p>
          <a:p>
            <a:r>
              <a:rPr lang="en-US" sz="1600" dirty="0" err="1" smtClean="0"/>
              <a:t>Membres</a:t>
            </a:r>
            <a:r>
              <a:rPr lang="en-US" sz="1600" dirty="0" smtClean="0"/>
              <a:t> </a:t>
            </a:r>
            <a:r>
              <a:rPr lang="en-US" sz="1600" dirty="0" err="1" smtClean="0"/>
              <a:t>affiliés</a:t>
            </a:r>
            <a:r>
              <a:rPr lang="en-US" sz="1600" dirty="0" smtClean="0"/>
              <a:t> GEMMSOR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660" y="4006717"/>
            <a:ext cx="2137340" cy="2671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50" y="4984269"/>
            <a:ext cx="3170390" cy="137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88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RPPP (</a:t>
            </a:r>
            <a:r>
              <a:rPr lang="en-US" dirty="0" err="1" smtClean="0"/>
              <a:t>Rééducation</a:t>
            </a:r>
            <a:r>
              <a:rPr lang="en-US" dirty="0" smtClean="0"/>
              <a:t> la Plus </a:t>
            </a:r>
            <a:r>
              <a:rPr lang="en-US" dirty="0" err="1" smtClean="0"/>
              <a:t>Précoce</a:t>
            </a:r>
            <a:r>
              <a:rPr lang="en-US" dirty="0" smtClean="0"/>
              <a:t> Possible)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0806" y="1718973"/>
            <a:ext cx="7467600" cy="4525963"/>
          </a:xfrm>
        </p:spPr>
        <p:txBody>
          <a:bodyPr/>
          <a:lstStyle/>
          <a:p>
            <a:pPr marL="36576" indent="0">
              <a:buNone/>
            </a:pPr>
            <a:endParaRPr lang="en-US" dirty="0"/>
          </a:p>
          <a:p>
            <a:r>
              <a:rPr lang="en-US" dirty="0" smtClean="0"/>
              <a:t>Limiter les </a:t>
            </a:r>
            <a:r>
              <a:rPr lang="en-US" dirty="0" err="1" smtClean="0"/>
              <a:t>raideurs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Lutte</a:t>
            </a:r>
            <a:r>
              <a:rPr lang="en-US" dirty="0" smtClean="0"/>
              <a:t> </a:t>
            </a:r>
            <a:r>
              <a:rPr lang="en-US" dirty="0" err="1" smtClean="0"/>
              <a:t>contre</a:t>
            </a:r>
            <a:r>
              <a:rPr lang="en-US" dirty="0" smtClean="0"/>
              <a:t> la </a:t>
            </a:r>
            <a:r>
              <a:rPr lang="en-US" dirty="0" err="1" smtClean="0"/>
              <a:t>kinésiophobie</a:t>
            </a:r>
            <a:endParaRPr lang="en-US" dirty="0"/>
          </a:p>
          <a:p>
            <a:endParaRPr lang="en-US" dirty="0" smtClean="0"/>
          </a:p>
          <a:p>
            <a:pPr lvl="5"/>
            <a:r>
              <a:rPr lang="en-US" dirty="0" err="1" smtClean="0"/>
              <a:t>Selon</a:t>
            </a:r>
            <a:r>
              <a:rPr lang="en-US" dirty="0" smtClean="0"/>
              <a:t> les </a:t>
            </a:r>
            <a:r>
              <a:rPr lang="en-US" dirty="0" err="1" smtClean="0"/>
              <a:t>consignes</a:t>
            </a:r>
            <a:r>
              <a:rPr lang="en-US" dirty="0" smtClean="0"/>
              <a:t> </a:t>
            </a:r>
            <a:r>
              <a:rPr lang="en-US" dirty="0" err="1" smtClean="0"/>
              <a:t>chirurgicales</a:t>
            </a:r>
            <a:endParaRPr lang="en-US" dirty="0" smtClean="0"/>
          </a:p>
          <a:p>
            <a:pPr marL="1517904" lvl="5" indent="0">
              <a:buNone/>
            </a:pPr>
            <a:endParaRPr lang="en-US" dirty="0" smtClean="0"/>
          </a:p>
          <a:p>
            <a:pPr lvl="5"/>
            <a:r>
              <a:rPr lang="en-US" dirty="0" smtClean="0"/>
              <a:t>Attention au patient trop </a:t>
            </a:r>
            <a:r>
              <a:rPr lang="en-US" dirty="0" err="1" smtClean="0"/>
              <a:t>motivé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402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INDICATIONS PRISE EN CHARGE PRECOCE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Toutes</a:t>
            </a:r>
            <a:r>
              <a:rPr lang="en-US" dirty="0" smtClean="0"/>
              <a:t> les </a:t>
            </a:r>
            <a:r>
              <a:rPr lang="en-US" dirty="0" err="1" smtClean="0"/>
              <a:t>chirurgies</a:t>
            </a:r>
            <a:r>
              <a:rPr lang="en-US" dirty="0" smtClean="0"/>
              <a:t> de la main (</a:t>
            </a:r>
            <a:r>
              <a:rPr lang="en-US" dirty="0" err="1" smtClean="0"/>
              <a:t>morsures</a:t>
            </a:r>
            <a:r>
              <a:rPr lang="en-US" dirty="0" smtClean="0"/>
              <a:t>, </a:t>
            </a:r>
            <a:r>
              <a:rPr lang="en-US" dirty="0" err="1" smtClean="0"/>
              <a:t>phlegmons</a:t>
            </a:r>
            <a:r>
              <a:rPr lang="en-US" dirty="0" smtClean="0"/>
              <a:t>, </a:t>
            </a:r>
            <a:r>
              <a:rPr lang="en-US" dirty="0" err="1" smtClean="0"/>
              <a:t>traumatismes</a:t>
            </a:r>
            <a:r>
              <a:rPr lang="en-US" dirty="0" smtClean="0"/>
              <a:t>, </a:t>
            </a:r>
            <a:r>
              <a:rPr lang="en-US" dirty="0" err="1" smtClean="0"/>
              <a:t>plaies</a:t>
            </a:r>
            <a:r>
              <a:rPr lang="en-US" dirty="0" smtClean="0"/>
              <a:t> </a:t>
            </a:r>
            <a:r>
              <a:rPr lang="en-US" dirty="0" err="1" smtClean="0"/>
              <a:t>tendineuses</a:t>
            </a:r>
            <a:r>
              <a:rPr lang="en-US" dirty="0" smtClean="0"/>
              <a:t>, fractures…)</a:t>
            </a:r>
          </a:p>
          <a:p>
            <a:endParaRPr lang="en-US" dirty="0" smtClean="0"/>
          </a:p>
          <a:p>
            <a:r>
              <a:rPr lang="en-US" dirty="0" err="1" smtClean="0"/>
              <a:t>Entorses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pPr marL="36576" indent="0"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8047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CAUSES DES RAIDEURS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Immobilisation</a:t>
            </a:r>
            <a:endParaRPr lang="en-US" dirty="0" smtClean="0"/>
          </a:p>
          <a:p>
            <a:pPr marL="36576" indent="0">
              <a:buNone/>
            </a:pPr>
            <a:endParaRPr lang="en-US" dirty="0"/>
          </a:p>
          <a:p>
            <a:r>
              <a:rPr lang="en-US" dirty="0" err="1" smtClean="0"/>
              <a:t>Oedème</a:t>
            </a:r>
            <a:r>
              <a:rPr lang="en-US" dirty="0" smtClean="0"/>
              <a:t> et </a:t>
            </a:r>
            <a:r>
              <a:rPr lang="en-US" dirty="0" err="1" smtClean="0"/>
              <a:t>douleur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Cicatrice</a:t>
            </a:r>
            <a:r>
              <a:rPr lang="en-US" dirty="0" smtClean="0"/>
              <a:t> et </a:t>
            </a:r>
            <a:r>
              <a:rPr lang="en-US" dirty="0" err="1" smtClean="0"/>
              <a:t>peau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Gravité</a:t>
            </a:r>
            <a:r>
              <a:rPr lang="en-US" dirty="0" smtClean="0"/>
              <a:t> du </a:t>
            </a:r>
            <a:r>
              <a:rPr lang="en-US" dirty="0" err="1" smtClean="0"/>
              <a:t>traumatisme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Démarrage</a:t>
            </a:r>
            <a:r>
              <a:rPr lang="en-US" dirty="0" smtClean="0"/>
              <a:t> </a:t>
            </a:r>
            <a:r>
              <a:rPr lang="en-US" dirty="0" err="1" smtClean="0"/>
              <a:t>tardif</a:t>
            </a:r>
            <a:r>
              <a:rPr lang="en-US" dirty="0" smtClean="0"/>
              <a:t> </a:t>
            </a:r>
            <a:r>
              <a:rPr lang="en-US" dirty="0"/>
              <a:t>de la </a:t>
            </a:r>
            <a:r>
              <a:rPr lang="en-US" dirty="0" err="1"/>
              <a:t>rééducation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806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MOYENS MIS </a:t>
            </a:r>
            <a:r>
              <a:rPr lang="en-US" dirty="0" err="1" smtClean="0"/>
              <a:t>À</a:t>
            </a:r>
            <a:r>
              <a:rPr lang="en-US" dirty="0" smtClean="0"/>
              <a:t> DISPOSITION </a:t>
            </a:r>
            <a:r>
              <a:rPr lang="en-US" dirty="0" err="1" smtClean="0"/>
              <a:t>À</a:t>
            </a:r>
            <a:r>
              <a:rPr lang="en-US" dirty="0" smtClean="0"/>
              <a:t> L’HPOP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274464" cy="493678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Consultation de “</a:t>
            </a:r>
            <a:r>
              <a:rPr lang="en-US" dirty="0" err="1" smtClean="0"/>
              <a:t>pansement-kiné</a:t>
            </a:r>
            <a:r>
              <a:rPr lang="en-US" dirty="0" smtClean="0"/>
              <a:t>”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Lien </a:t>
            </a:r>
            <a:r>
              <a:rPr lang="en-US" dirty="0" err="1" smtClean="0"/>
              <a:t>étroit</a:t>
            </a:r>
            <a:r>
              <a:rPr lang="en-US" dirty="0" smtClean="0"/>
              <a:t> avec les </a:t>
            </a:r>
            <a:r>
              <a:rPr lang="en-US" dirty="0" err="1" smtClean="0"/>
              <a:t>équipes</a:t>
            </a:r>
            <a:r>
              <a:rPr lang="en-US" dirty="0" smtClean="0"/>
              <a:t> (</a:t>
            </a:r>
            <a:r>
              <a:rPr lang="en-US" dirty="0" err="1" smtClean="0"/>
              <a:t>soins</a:t>
            </a:r>
            <a:r>
              <a:rPr lang="en-US" dirty="0" smtClean="0"/>
              <a:t> </a:t>
            </a:r>
            <a:r>
              <a:rPr lang="en-US" dirty="0" err="1" smtClean="0"/>
              <a:t>infirmiers</a:t>
            </a:r>
            <a:r>
              <a:rPr lang="en-US" dirty="0" smtClean="0"/>
              <a:t>, </a:t>
            </a:r>
            <a:r>
              <a:rPr lang="en-US" dirty="0" err="1" smtClean="0"/>
              <a:t>équipe</a:t>
            </a:r>
            <a:r>
              <a:rPr lang="en-US" dirty="0" smtClean="0"/>
              <a:t> </a:t>
            </a:r>
            <a:r>
              <a:rPr lang="en-US" dirty="0" err="1" smtClean="0"/>
              <a:t>chirurgicale</a:t>
            </a:r>
            <a:r>
              <a:rPr lang="en-US" dirty="0" smtClean="0"/>
              <a:t>, </a:t>
            </a:r>
            <a:r>
              <a:rPr lang="en-US" dirty="0" err="1" smtClean="0"/>
              <a:t>orthésistes</a:t>
            </a:r>
            <a:r>
              <a:rPr lang="en-US" dirty="0" smtClean="0"/>
              <a:t>) </a:t>
            </a:r>
          </a:p>
          <a:p>
            <a:endParaRPr lang="en-US" dirty="0"/>
          </a:p>
          <a:p>
            <a:r>
              <a:rPr lang="en-US" dirty="0" err="1" smtClean="0"/>
              <a:t>Accès</a:t>
            </a:r>
            <a:r>
              <a:rPr lang="en-US" dirty="0" smtClean="0"/>
              <a:t> au CRO </a:t>
            </a:r>
          </a:p>
          <a:p>
            <a:endParaRPr lang="en-US" dirty="0"/>
          </a:p>
          <a:p>
            <a:r>
              <a:rPr lang="en-US" dirty="0" err="1" smtClean="0"/>
              <a:t>Equipe</a:t>
            </a:r>
            <a:r>
              <a:rPr lang="en-US" dirty="0" smtClean="0"/>
              <a:t> </a:t>
            </a:r>
            <a:r>
              <a:rPr lang="en-US" dirty="0" err="1" smtClean="0"/>
              <a:t>formée</a:t>
            </a:r>
            <a:r>
              <a:rPr lang="en-US" dirty="0" smtClean="0"/>
              <a:t> et </a:t>
            </a:r>
            <a:r>
              <a:rPr lang="en-US" dirty="0" err="1" smtClean="0"/>
              <a:t>spécialisée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Travail </a:t>
            </a:r>
            <a:r>
              <a:rPr lang="en-US" dirty="0" err="1" smtClean="0"/>
              <a:t>combiné</a:t>
            </a:r>
            <a:r>
              <a:rPr lang="en-US" dirty="0" smtClean="0"/>
              <a:t> avec les </a:t>
            </a:r>
            <a:r>
              <a:rPr lang="en-US" dirty="0" err="1" smtClean="0"/>
              <a:t>kinésithérapeutes</a:t>
            </a:r>
            <a:r>
              <a:rPr lang="en-US" dirty="0" smtClean="0"/>
              <a:t> du </a:t>
            </a:r>
            <a:r>
              <a:rPr lang="en-US" dirty="0" err="1" smtClean="0"/>
              <a:t>secteur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319" y="2126121"/>
            <a:ext cx="2784387" cy="14687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140" y="1118804"/>
            <a:ext cx="1578660" cy="2541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655" y="4321510"/>
            <a:ext cx="2194895" cy="16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99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PRINCIPES </a:t>
            </a:r>
            <a:r>
              <a:rPr lang="en-US" dirty="0" err="1" smtClean="0"/>
              <a:t>À</a:t>
            </a:r>
            <a:r>
              <a:rPr lang="en-US" dirty="0" smtClean="0"/>
              <a:t> RESPECTER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4326"/>
            <a:ext cx="7467600" cy="4525963"/>
          </a:xfrm>
        </p:spPr>
        <p:txBody>
          <a:bodyPr/>
          <a:lstStyle/>
          <a:p>
            <a:r>
              <a:rPr lang="en-US" dirty="0" smtClean="0"/>
              <a:t>Inflammation, </a:t>
            </a:r>
            <a:r>
              <a:rPr lang="en-US" dirty="0" err="1" smtClean="0"/>
              <a:t>douleur</a:t>
            </a:r>
            <a:r>
              <a:rPr lang="en-US" dirty="0"/>
              <a:t> </a:t>
            </a:r>
            <a:r>
              <a:rPr lang="en-US" dirty="0" smtClean="0"/>
              <a:t>et </a:t>
            </a:r>
            <a:r>
              <a:rPr lang="en-US" dirty="0" err="1" smtClean="0"/>
              <a:t>raideur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Respect de </a:t>
            </a:r>
            <a:r>
              <a:rPr lang="en-US" dirty="0" err="1" smtClean="0"/>
              <a:t>l’immobilisation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Auto-</a:t>
            </a:r>
            <a:r>
              <a:rPr lang="en-US" dirty="0" err="1" smtClean="0"/>
              <a:t>rééducation</a:t>
            </a:r>
            <a:r>
              <a:rPr lang="en-US" dirty="0" smtClean="0"/>
              <a:t> et </a:t>
            </a:r>
            <a:r>
              <a:rPr lang="en-US" dirty="0" err="1" smtClean="0"/>
              <a:t>éducation</a:t>
            </a:r>
            <a:r>
              <a:rPr lang="en-US" dirty="0" smtClean="0"/>
              <a:t> du patient</a:t>
            </a:r>
          </a:p>
          <a:p>
            <a:endParaRPr lang="en-US" dirty="0" smtClean="0"/>
          </a:p>
          <a:p>
            <a:r>
              <a:rPr lang="en-US" dirty="0" smtClean="0"/>
              <a:t>Communication </a:t>
            </a:r>
            <a:r>
              <a:rPr lang="en-US" dirty="0" err="1" smtClean="0"/>
              <a:t>interdisciplinaire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550" y="4611577"/>
            <a:ext cx="2196499" cy="164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39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118812" y="2624133"/>
            <a:ext cx="2119671" cy="1933081"/>
          </a:xfrm>
          <a:prstGeom prst="ellipse">
            <a:avLst/>
          </a:prstGeom>
          <a:solidFill>
            <a:srgbClr val="FFD92E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PATIENTS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392186" y="3109738"/>
            <a:ext cx="1512717" cy="95253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Praticiens</a:t>
            </a:r>
            <a:r>
              <a:rPr lang="en-US" dirty="0" smtClean="0"/>
              <a:t> de </a:t>
            </a:r>
            <a:r>
              <a:rPr lang="en-US" dirty="0" err="1" smtClean="0"/>
              <a:t>ville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5070404" y="737746"/>
            <a:ext cx="1746160" cy="83113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Rééducateurs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7274114" y="2110513"/>
            <a:ext cx="1643445" cy="92451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Chirurgiens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274114" y="4267719"/>
            <a:ext cx="1643445" cy="83113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Soins</a:t>
            </a:r>
            <a:r>
              <a:rPr lang="en-US" dirty="0" smtClean="0"/>
              <a:t> </a:t>
            </a:r>
            <a:r>
              <a:rPr lang="en-US" dirty="0" err="1" smtClean="0"/>
              <a:t>infirmiers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070404" y="5570447"/>
            <a:ext cx="1643445" cy="83113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Orthésistes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220671" y="1148643"/>
            <a:ext cx="597612" cy="124202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6984643" y="1148643"/>
            <a:ext cx="1157882" cy="73774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142525" y="3221801"/>
            <a:ext cx="0" cy="91517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220671" y="4715970"/>
            <a:ext cx="597612" cy="127004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881928" y="5360331"/>
            <a:ext cx="1188893" cy="62568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2082322" y="3679390"/>
            <a:ext cx="84973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815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995</TotalTime>
  <Words>156</Words>
  <Application>Microsoft Macintosh PowerPoint</Application>
  <PresentationFormat>Présentation à l'écran (4:3)</PresentationFormat>
  <Paragraphs>60</Paragraphs>
  <Slides>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8" baseType="lpstr">
      <vt:lpstr>Technic</vt:lpstr>
      <vt:lpstr>REEDUCATION PRÉCOcE POST CHIRURGIE DE LA MAIN</vt:lpstr>
      <vt:lpstr>RPPP (Rééducation la Plus Précoce Possible)</vt:lpstr>
      <vt:lpstr>INDICATIONS PRISE EN CHARGE PRECOCE</vt:lpstr>
      <vt:lpstr>CAUSES DES RAIDEURS</vt:lpstr>
      <vt:lpstr>MOYENS MIS À DISPOSITION À L’HPOP</vt:lpstr>
      <vt:lpstr>PRINCIPES À RESPECTER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REEDUCATION PRECOSSE POST CHIRURGIE DE LA MAIN</dc:title>
  <dc:creator>Genest</dc:creator>
  <cp:lastModifiedBy>ANGELIQUE JOVENIN</cp:lastModifiedBy>
  <cp:revision>17</cp:revision>
  <dcterms:created xsi:type="dcterms:W3CDTF">2018-06-14T20:22:06Z</dcterms:created>
  <dcterms:modified xsi:type="dcterms:W3CDTF">2018-06-20T16:41:19Z</dcterms:modified>
</cp:coreProperties>
</file>